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638C-29D5-A94A-A81A-8C96896282C6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ED2D-557D-2B4E-8E7F-0AFF71DB7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095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638C-29D5-A94A-A81A-8C96896282C6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ED2D-557D-2B4E-8E7F-0AFF71DB7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08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638C-29D5-A94A-A81A-8C96896282C6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ED2D-557D-2B4E-8E7F-0AFF71DB7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8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638C-29D5-A94A-A81A-8C96896282C6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ED2D-557D-2B4E-8E7F-0AFF71DB7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40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638C-29D5-A94A-A81A-8C96896282C6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ED2D-557D-2B4E-8E7F-0AFF71DB7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1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638C-29D5-A94A-A81A-8C96896282C6}" type="datetimeFigureOut">
              <a:rPr lang="en-US" smtClean="0"/>
              <a:t>8/17/16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ED2D-557D-2B4E-8E7F-0AFF71DB7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24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638C-29D5-A94A-A81A-8C96896282C6}" type="datetimeFigureOut">
              <a:rPr lang="en-US" smtClean="0"/>
              <a:t>8/17/16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ED2D-557D-2B4E-8E7F-0AFF71DB7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8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638C-29D5-A94A-A81A-8C96896282C6}" type="datetimeFigureOut">
              <a:rPr lang="en-US" smtClean="0"/>
              <a:t>8/17/16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ED2D-557D-2B4E-8E7F-0AFF71DB7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48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638C-29D5-A94A-A81A-8C96896282C6}" type="datetimeFigureOut">
              <a:rPr lang="en-US" smtClean="0"/>
              <a:t>8/17/16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ED2D-557D-2B4E-8E7F-0AFF71DB7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638C-29D5-A94A-A81A-8C96896282C6}" type="datetimeFigureOut">
              <a:rPr lang="en-US" smtClean="0"/>
              <a:t>8/17/16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ED2D-557D-2B4E-8E7F-0AFF71DB7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4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638C-29D5-A94A-A81A-8C96896282C6}" type="datetimeFigureOut">
              <a:rPr lang="en-US" smtClean="0"/>
              <a:t>8/17/16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ED2D-557D-2B4E-8E7F-0AFF71DB7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82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638C-29D5-A94A-A81A-8C96896282C6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1ED2D-557D-2B4E-8E7F-0AFF71DB7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3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50" y="2336199"/>
            <a:ext cx="2368550" cy="204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15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ctrTitle"/>
          </p:nvPr>
        </p:nvSpPr>
        <p:spPr>
          <a:xfrm>
            <a:off x="762000" y="0"/>
            <a:ext cx="7772400" cy="1470025"/>
          </a:xfrm>
        </p:spPr>
        <p:txBody>
          <a:bodyPr/>
          <a:lstStyle/>
          <a:p>
            <a:pPr algn="l"/>
            <a:r>
              <a:rPr lang="en-US" sz="3600" dirty="0" smtClean="0"/>
              <a:t>From a new believer…Jade 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1447800"/>
            <a:ext cx="6705600" cy="4876800"/>
          </a:xfrm>
        </p:spPr>
        <p:txBody>
          <a:bodyPr rtlCol="0">
            <a:normAutofit fontScale="92500" lnSpcReduction="1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Just wanted to say thank you so much for being a part of my new journey. </a:t>
            </a:r>
          </a:p>
          <a:p>
            <a:pPr algn="l" fontAlgn="auto">
              <a:spcAft>
                <a:spcPts val="0"/>
              </a:spcAft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 love how its called the Spiritual Starter Kit. I always saw myself as more of a spiritual person. </a:t>
            </a:r>
          </a:p>
          <a:p>
            <a:pPr algn="l" fontAlgn="auto">
              <a:spcAft>
                <a:spcPts val="0"/>
              </a:spcAft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Never thought I’d come to know God like I have. Thank you from the bottom of my heart.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6868" name="Picture 6" descr="C:\Users\MARILY~1.ADA\AppData\Local\Temp\enhtmlclip\ja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19200"/>
            <a:ext cx="1600200" cy="356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8995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3"/>
          <p:cNvSpPr>
            <a:spLocks noGrp="1"/>
          </p:cNvSpPr>
          <p:nvPr>
            <p:ph type="ctrTitle"/>
          </p:nvPr>
        </p:nvSpPr>
        <p:spPr>
          <a:xfrm>
            <a:off x="533400" y="0"/>
            <a:ext cx="7543800" cy="838200"/>
          </a:xfrm>
        </p:spPr>
        <p:txBody>
          <a:bodyPr/>
          <a:lstStyle/>
          <a:p>
            <a:pPr algn="l"/>
            <a:r>
              <a:rPr lang="en-US" altLang="en-US" sz="2800" dirty="0" smtClean="0">
                <a:solidFill>
                  <a:srgbClr val="FF0000"/>
                </a:solidFill>
              </a:rPr>
              <a:t>Jose from Australia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133600" y="762000"/>
            <a:ext cx="6400800" cy="5410200"/>
          </a:xfrm>
        </p:spPr>
        <p:txBody>
          <a:bodyPr>
            <a:normAutofit/>
          </a:bodyPr>
          <a:lstStyle/>
          <a:p>
            <a:pPr algn="l">
              <a:defRPr/>
            </a:pPr>
            <a:endParaRPr lang="en-US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2772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61"/>
          <a:stretch>
            <a:fillRect/>
          </a:stretch>
        </p:blipFill>
        <p:spPr>
          <a:xfrm>
            <a:off x="77788" y="1066800"/>
            <a:ext cx="1941512" cy="3886200"/>
          </a:xfrm>
          <a:ln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277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85800"/>
            <a:ext cx="6553199" cy="5488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3492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"/>
            <a:ext cx="8305800" cy="5940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Morgan – </a:t>
            </a:r>
          </a:p>
          <a:p>
            <a:endParaRPr lang="en-US" sz="3200" dirty="0">
              <a:solidFill>
                <a:srgbClr val="000000"/>
              </a:solidFill>
              <a:ea typeface="Calibri"/>
              <a:cs typeface="Times New Roman"/>
            </a:endParaRPr>
          </a:p>
          <a:p>
            <a:r>
              <a:rPr lang="en-US" sz="3600" dirty="0">
                <a:solidFill>
                  <a:srgbClr val="000000"/>
                </a:solidFill>
                <a:ea typeface="Calibri"/>
                <a:cs typeface="Times New Roman"/>
              </a:rPr>
              <a:t>	</a:t>
            </a:r>
            <a:r>
              <a:rPr lang="en-US" sz="2800" i="1" dirty="0">
                <a:solidFill>
                  <a:srgbClr val="DAEDEF">
                    <a:lumMod val="25000"/>
                  </a:srgbClr>
                </a:solidFill>
                <a:ea typeface="Calibri"/>
                <a:cs typeface="Times New Roman"/>
              </a:rPr>
              <a:t>“As a teenager, I feel like there is all this focus on getting saved and following the thousands of rules, but I was never given any guidance after accepting Christ…. </a:t>
            </a:r>
          </a:p>
          <a:p>
            <a:endParaRPr lang="en-US" sz="2800" i="1" dirty="0">
              <a:solidFill>
                <a:srgbClr val="DAEDEF">
                  <a:lumMod val="25000"/>
                </a:srgbClr>
              </a:solidFill>
              <a:ea typeface="Calibri"/>
              <a:cs typeface="Times New Roman"/>
            </a:endParaRPr>
          </a:p>
          <a:p>
            <a:r>
              <a:rPr lang="en-US" sz="2800" i="1" dirty="0">
                <a:solidFill>
                  <a:srgbClr val="DAEDEF">
                    <a:lumMod val="25000"/>
                  </a:srgbClr>
                </a:solidFill>
                <a:ea typeface="Calibri"/>
                <a:cs typeface="Times New Roman"/>
              </a:rPr>
              <a:t>For months i just went through the motions…. </a:t>
            </a:r>
          </a:p>
          <a:p>
            <a:endParaRPr lang="en-US" sz="2800" i="1" dirty="0">
              <a:solidFill>
                <a:srgbClr val="DAEDEF">
                  <a:lumMod val="25000"/>
                </a:srgbClr>
              </a:solidFill>
              <a:ea typeface="Calibri"/>
              <a:cs typeface="Times New Roman"/>
            </a:endParaRPr>
          </a:p>
          <a:p>
            <a:r>
              <a:rPr lang="en-US" sz="2800" i="1" dirty="0">
                <a:solidFill>
                  <a:srgbClr val="DAEDEF">
                    <a:lumMod val="25000"/>
                  </a:srgbClr>
                </a:solidFill>
                <a:ea typeface="Calibri"/>
                <a:cs typeface="Times New Roman"/>
              </a:rPr>
              <a:t>	One night, after once again hopelessly trying to understand, I came across this. Thank you, I never would be where i am in my relationship today if God hadn't led me to this!”</a:t>
            </a:r>
            <a:endParaRPr lang="en-US" sz="2800" i="1" dirty="0">
              <a:solidFill>
                <a:srgbClr val="DAEDEF">
                  <a:lumMod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789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7772400" cy="1470025"/>
          </a:xfrm>
        </p:spPr>
        <p:txBody>
          <a:bodyPr/>
          <a:lstStyle/>
          <a:p>
            <a:pPr algn="l"/>
            <a:r>
              <a:rPr lang="en-US" altLang="en-US" sz="3600" dirty="0" smtClean="0"/>
              <a:t>Anto - India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1524000"/>
            <a:ext cx="4267200" cy="3124200"/>
          </a:xfrm>
        </p:spPr>
        <p:txBody>
          <a:bodyPr>
            <a:normAutofit fontScale="92500" lnSpcReduction="10000"/>
          </a:bodyPr>
          <a:lstStyle/>
          <a:p>
            <a:pPr algn="l">
              <a:defRPr/>
            </a:pP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Your kit helped me a lot. Thank you so much. I was just awestruck. Thank you so much.</a:t>
            </a:r>
            <a:endParaRPr lang="en-US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48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3324225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8168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 idx="4294967295"/>
          </p:nvPr>
        </p:nvSpPr>
        <p:spPr>
          <a:xfrm>
            <a:off x="990600" y="304800"/>
            <a:ext cx="7772400" cy="5715000"/>
          </a:xfrm>
        </p:spPr>
        <p:txBody>
          <a:bodyPr/>
          <a:lstStyle/>
          <a:p>
            <a:r>
              <a:rPr lang="en-US" sz="4000" dirty="0" smtClean="0"/>
              <a:t>Rich --</a:t>
            </a:r>
            <a:r>
              <a:rPr lang="en-US" dirty="0" smtClean="0"/>
              <a:t>	</a:t>
            </a:r>
            <a:r>
              <a:rPr lang="en-US" sz="3600" dirty="0" smtClean="0"/>
              <a:t>I just wanted to let you know how much I am enjoying your </a:t>
            </a:r>
            <a:br>
              <a:rPr lang="en-US" sz="3600" dirty="0" smtClean="0"/>
            </a:br>
            <a:r>
              <a:rPr lang="en-US" sz="3600" dirty="0" smtClean="0"/>
              <a:t>Spiritual Starter Kit. 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After each one I can't wait for the next one. They are so down to earth. I never realized Christians could be so cool. </a:t>
            </a:r>
          </a:p>
        </p:txBody>
      </p:sp>
    </p:spTree>
    <p:extLst>
      <p:ext uri="{BB962C8B-B14F-4D97-AF65-F5344CB8AC3E}">
        <p14:creationId xmlns:p14="http://schemas.microsoft.com/office/powerpoint/2010/main" val="1015019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 idx="4294967295"/>
          </p:nvPr>
        </p:nvSpPr>
        <p:spPr>
          <a:xfrm>
            <a:off x="609600" y="304800"/>
            <a:ext cx="8229600" cy="6278563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sz="3200" i="1" dirty="0" smtClean="0">
                <a:latin typeface="Arial" charset="0"/>
                <a:cs typeface="Arial" charset="0"/>
              </a:rPr>
              <a:t/>
            </a:r>
            <a:br>
              <a:rPr lang="en-US" altLang="en-US" sz="3200" i="1" dirty="0" smtClean="0">
                <a:latin typeface="Arial" charset="0"/>
                <a:cs typeface="Arial" charset="0"/>
              </a:rPr>
            </a:br>
            <a:r>
              <a:rPr lang="en-US" altLang="en-US" sz="3200" i="1" dirty="0" smtClean="0">
                <a:latin typeface="Arial" charset="0"/>
                <a:cs typeface="Arial" charset="0"/>
              </a:rPr>
              <a:t/>
            </a:r>
            <a:br>
              <a:rPr lang="en-US" altLang="en-US" sz="3200" i="1" dirty="0" smtClean="0">
                <a:latin typeface="Arial" charset="0"/>
                <a:cs typeface="Arial" charset="0"/>
              </a:rPr>
            </a:br>
            <a:r>
              <a:rPr lang="en-US" altLang="en-US" sz="3200" i="1" dirty="0">
                <a:latin typeface="Arial" charset="0"/>
                <a:cs typeface="Arial" charset="0"/>
              </a:rPr>
              <a:t/>
            </a:r>
            <a:br>
              <a:rPr lang="en-US" altLang="en-US" sz="3200" i="1" dirty="0">
                <a:latin typeface="Arial" charset="0"/>
                <a:cs typeface="Arial" charset="0"/>
              </a:rPr>
            </a:br>
            <a:r>
              <a:rPr lang="en-US" altLang="en-US" sz="3600" i="1" dirty="0" smtClean="0">
                <a:latin typeface="Arial" charset="0"/>
                <a:cs typeface="Arial" charset="0"/>
              </a:rPr>
              <a:t>“I have enjoyed receiving each and every email from you. I eagerly await anything further you send my way. </a:t>
            </a:r>
            <a:br>
              <a:rPr lang="en-US" altLang="en-US" sz="3600" i="1" dirty="0" smtClean="0">
                <a:latin typeface="Arial" charset="0"/>
                <a:cs typeface="Arial" charset="0"/>
              </a:rPr>
            </a:br>
            <a:r>
              <a:rPr lang="en-US" altLang="en-US" sz="3600" i="1" dirty="0" smtClean="0">
                <a:latin typeface="Arial" charset="0"/>
                <a:cs typeface="Arial" charset="0"/>
              </a:rPr>
              <a:t/>
            </a:r>
            <a:br>
              <a:rPr lang="en-US" altLang="en-US" sz="3600" i="1" dirty="0" smtClean="0">
                <a:latin typeface="Arial" charset="0"/>
                <a:cs typeface="Arial" charset="0"/>
              </a:rPr>
            </a:br>
            <a:r>
              <a:rPr lang="en-US" altLang="en-US" sz="3600" i="1" dirty="0" smtClean="0">
                <a:latin typeface="Arial" charset="0"/>
                <a:cs typeface="Arial" charset="0"/>
              </a:rPr>
              <a:t>I know these steps are like that of a baby that I am taking now, but God is real. I know it with all my heart and He is directing my life now and I am so thankful.”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152400"/>
            <a:ext cx="1447800" cy="125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823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97</Words>
  <Application>Microsoft Macintosh PowerPoint</Application>
  <PresentationFormat>On-screen Show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From a new believer…Jade  </vt:lpstr>
      <vt:lpstr>Jose from Australia</vt:lpstr>
      <vt:lpstr>PowerPoint Presentation</vt:lpstr>
      <vt:lpstr>Anto - India</vt:lpstr>
      <vt:lpstr>Rich -- I just wanted to let you know how much I am enjoying your  Spiritual Starter Kit.   After each one I can't wait for the next one. They are so down to earth. I never realized Christians could be so cool. </vt:lpstr>
      <vt:lpstr>   “I have enjoyed receiving each and every email from you. I eagerly await anything further you send my way.   I know these steps are like that of a baby that I am taking now, but God is real. I know it with all my heart and He is directing my life now and I am so thankful.”  </vt:lpstr>
    </vt:vector>
  </TitlesOfParts>
  <Company>Cru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Marilyn Adamson</dc:creator>
  <cp:lastModifiedBy>Marilyn Adamson</cp:lastModifiedBy>
  <cp:revision>1</cp:revision>
  <dcterms:created xsi:type="dcterms:W3CDTF">2016-08-17T19:01:06Z</dcterms:created>
  <dcterms:modified xsi:type="dcterms:W3CDTF">2016-08-17T19:06:34Z</dcterms:modified>
</cp:coreProperties>
</file>